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56" r:id="rId6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2F371D-CA8D-0049-9008-782A1F828FBE}" v="14" dt="2024-10-28T13:43:39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6"/>
    <p:restoredTop sz="94687"/>
  </p:normalViewPr>
  <p:slideViewPr>
    <p:cSldViewPr snapToGrid="0">
      <p:cViewPr varScale="1">
        <p:scale>
          <a:sx n="148" d="100"/>
          <a:sy n="148" d="100"/>
        </p:scale>
        <p:origin x="2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57083-2D38-094F-B35B-02735981F227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A1CA4-EE54-504E-AB1F-5AD87FAFD5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80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A1CA4-EE54-504E-AB1F-5AD87FAFD576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1346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A1CA4-EE54-504E-AB1F-5AD87FAFD576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533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CFD72-43F0-EF57-7562-03D2D5F68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8A39A-1382-26E0-D8D0-9F329CFC1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DC35D-8B74-12A5-3DF5-7EECAA8C7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79A59-1D59-F3D0-746B-C3B5176D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8FDDD-DA67-BB06-1508-93A7DA4D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908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AABE6-B9AC-826D-1EE3-FD0DED26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56227-C8AE-46B0-5C18-60CD49AB5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F0E83-6518-D56C-2DF5-44150FAD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E9D6E-C362-4998-688B-7AD8E5DB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9715F-0926-89CA-ADF5-F51110CB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94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2A5D85-38AA-C19A-3760-BA7F7C707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B2505-78B4-94A1-4C99-E0569E692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C7EF6-D8FE-7CDE-073D-BFA2AEF6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F81D8-271D-4878-F92E-C707F516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D5D56-610F-EF45-9FDC-541C48C4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991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0B2D-8F48-47A8-C8F7-9E5A12A2F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C36E4-D67E-46C1-73EA-72F088F9B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6A479-90C9-AF35-A674-979D65B7A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CC971-8263-142D-9627-9CDB56F8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0D820-1522-BCC3-69CE-89601BF7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664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A76D-2332-784F-39D9-C77F56E1B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669A6-DE7D-C90A-CA2B-548290ACF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440F4-DEB0-6C8E-897F-B1D0122AB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77AD-D0DC-2628-794E-9F6E54D2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BBC40-43EC-4343-41C9-FB0B1801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75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0198E-D157-1829-A493-D7F97D53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071F9-00CC-3C24-58A6-305EEE223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A50BC-11A4-6281-1E7A-DA5BD59F8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C5029-3D83-F874-48AE-D4183CAD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827C5-3837-2198-D163-2F3CC6D8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DB418-2A9A-DCD4-6D3C-FB087A95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330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BC355-0114-5F06-39CD-F6D1E0C2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9FF5E-29F9-A19E-5961-0CCBDFF6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8E9A0-2152-1704-E383-8B3D7C860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9C185-53A6-BAE5-06EA-0C461597F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B820C4-889F-4B9E-A54D-C219CCB91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EC396E-7451-635D-437E-B2D3AF94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389BB-EC3A-88F7-54A2-37D230C67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D7DB3-17CD-8CED-180D-D15FA5FF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261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DF732-7345-7662-7093-FD13E72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E2C14-ACFA-6E5E-3284-B1C9FE65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FD91A-2A3E-0FFB-38FF-FB608CF5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96E60-2071-2668-186B-E4D7E598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518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294B5-348E-5A7C-8956-B989B0B0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D68D8-C71A-8CD0-E672-8C3CECA41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19B7E-0E47-4C5B-DCD9-6E78174F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919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1712E-5B81-E1A3-F3F5-DA08EE4F0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A49B7-6C6B-A711-AF7D-7C2765768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DA6E0-138A-63B0-6CD1-4AE4C6FA3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8587F-3A2E-71EA-E52B-30443675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D2007-1E27-96E5-99FB-0F29422F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E0854-5612-832A-7372-5AE07D3D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19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0356-3099-3E32-30C3-33928D06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8357B-9F00-FDCA-3328-8A497AB0A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8A37F-4131-0B46-DF3C-2D00B2053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12CC6-BD02-6D4B-F390-2C6B5858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52CF3-0B24-2004-F6CA-E0ED5949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05356-1704-540C-C9B7-EBAD1BB4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718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9EBF17-6548-DC43-D0CA-BE74EFCCC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933C5-FE37-3C2F-D0EA-17ABC1F75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B2025-A4E0-AB8B-C33D-FB6F05DD4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53F0-2334-A84F-867C-EAA166D4F15B}" type="datetimeFigureOut">
              <a:rPr lang="hr-HR" smtClean="0"/>
              <a:t>28.10.2024.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AB461-DA96-EC01-DC74-7BFA7528A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A0A8B-A164-6BBB-F04C-B92FB8D44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C28A4-C58C-584A-8B14-DCD8FEFEE0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848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bg1"/>
            </a:gs>
            <a:gs pos="52000">
              <a:schemeClr val="tx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25AE4D-38E5-43A0-3BEE-23227B3BCD1A}"/>
              </a:ext>
            </a:extLst>
          </p:cNvPr>
          <p:cNvSpPr txBox="1">
            <a:spLocks noChangeAspect="1"/>
          </p:cNvSpPr>
          <p:nvPr/>
        </p:nvSpPr>
        <p:spPr>
          <a:xfrm>
            <a:off x="79270" y="3255347"/>
            <a:ext cx="59477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All </a:t>
            </a:r>
            <a:r>
              <a:rPr lang="hr-HR" sz="1400" dirty="0" err="1"/>
              <a:t>versions</a:t>
            </a:r>
            <a:r>
              <a:rPr lang="hr-HR" sz="1400" dirty="0"/>
              <a:t> </a:t>
            </a:r>
            <a:r>
              <a:rPr lang="hr-HR" sz="1400" dirty="0" err="1"/>
              <a:t>available</a:t>
            </a:r>
            <a:r>
              <a:rPr lang="hr-HR" sz="1400" dirty="0"/>
              <a:t> as .</a:t>
            </a:r>
            <a:r>
              <a:rPr lang="hr-HR" sz="1400" dirty="0" err="1"/>
              <a:t>png</a:t>
            </a:r>
            <a:r>
              <a:rPr lang="hr-HR" sz="1400" dirty="0"/>
              <a:t> (</a:t>
            </a:r>
            <a:r>
              <a:rPr lang="hr-HR" sz="1400" dirty="0" err="1"/>
              <a:t>here</a:t>
            </a:r>
            <a:r>
              <a:rPr lang="hr-HR" sz="1400" dirty="0"/>
              <a:t>) </a:t>
            </a:r>
            <a:r>
              <a:rPr lang="hr-HR" sz="1400" dirty="0" err="1"/>
              <a:t>and</a:t>
            </a:r>
            <a:r>
              <a:rPr lang="hr-HR" sz="1400" dirty="0"/>
              <a:t> .</a:t>
            </a:r>
            <a:r>
              <a:rPr lang="hr-HR" sz="1400" dirty="0" err="1"/>
              <a:t>svg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SiC_LOGO.zip</a:t>
            </a:r>
            <a:r>
              <a:rPr lang="hr-HR" sz="1400" dirty="0"/>
              <a:t> folder.</a:t>
            </a:r>
          </a:p>
          <a:p>
            <a:r>
              <a:rPr lang="hr-HR" sz="1400" dirty="0" err="1"/>
              <a:t>Please</a:t>
            </a:r>
            <a:r>
              <a:rPr lang="hr-HR" sz="1400" dirty="0"/>
              <a:t> </a:t>
            </a:r>
            <a:r>
              <a:rPr lang="hr-HR" sz="1400" b="1" dirty="0"/>
              <a:t>do </a:t>
            </a:r>
            <a:r>
              <a:rPr lang="hr-HR" sz="1400" b="1" dirty="0" err="1"/>
              <a:t>not</a:t>
            </a:r>
            <a:r>
              <a:rPr lang="hr-HR" sz="1400" b="1" dirty="0"/>
              <a:t> </a:t>
            </a:r>
            <a:r>
              <a:rPr lang="hr-HR" sz="1400" b="1" dirty="0" err="1"/>
              <a:t>modify</a:t>
            </a:r>
            <a:r>
              <a:rPr lang="hr-HR" sz="1400" b="1" dirty="0"/>
              <a:t> </a:t>
            </a:r>
            <a:r>
              <a:rPr lang="hr-HR" sz="1400" b="1" dirty="0" err="1"/>
              <a:t>the</a:t>
            </a:r>
            <a:r>
              <a:rPr lang="hr-HR" sz="1400" b="1" dirty="0"/>
              <a:t> </a:t>
            </a:r>
            <a:r>
              <a:rPr lang="hr-HR" sz="1400" b="1" dirty="0" err="1"/>
              <a:t>aspect</a:t>
            </a:r>
            <a:r>
              <a:rPr lang="hr-HR" sz="1400" b="1" dirty="0"/>
              <a:t> </a:t>
            </a:r>
            <a:r>
              <a:rPr lang="hr-HR" sz="1400" b="1" dirty="0" err="1"/>
              <a:t>ratio</a:t>
            </a:r>
            <a:r>
              <a:rPr lang="hr-HR" sz="1400" b="1" dirty="0"/>
              <a:t> </a:t>
            </a:r>
            <a:r>
              <a:rPr lang="hr-HR" sz="1400" dirty="0" err="1"/>
              <a:t>upon</a:t>
            </a:r>
            <a:r>
              <a:rPr lang="hr-HR" sz="1400" dirty="0"/>
              <a:t> </a:t>
            </a:r>
            <a:r>
              <a:rPr lang="hr-HR" sz="1400" dirty="0" err="1"/>
              <a:t>copying</a:t>
            </a:r>
            <a:r>
              <a:rPr lang="hr-HR" sz="1400" dirty="0"/>
              <a:t> (</a:t>
            </a:r>
            <a:r>
              <a:rPr lang="hr-HR" sz="1400" dirty="0" err="1"/>
              <a:t>rescale</a:t>
            </a:r>
            <a:r>
              <a:rPr lang="hr-HR" sz="1400" dirty="0"/>
              <a:t> </a:t>
            </a:r>
            <a:r>
              <a:rPr lang="hr-HR" sz="1400" dirty="0" err="1"/>
              <a:t>proportionally</a:t>
            </a:r>
            <a:r>
              <a:rPr lang="hr-HR" sz="1400" dirty="0"/>
              <a:t>)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b="1" dirty="0"/>
              <a:t>do </a:t>
            </a:r>
            <a:r>
              <a:rPr lang="hr-HR" sz="1400" b="1" dirty="0" err="1"/>
              <a:t>not</a:t>
            </a:r>
            <a:r>
              <a:rPr lang="hr-HR" sz="1400" b="1" dirty="0"/>
              <a:t> place </a:t>
            </a:r>
            <a:r>
              <a:rPr lang="hr-HR" sz="1400" b="1" dirty="0" err="1"/>
              <a:t>anything</a:t>
            </a:r>
            <a:r>
              <a:rPr lang="hr-HR" sz="1400" b="1" dirty="0"/>
              <a:t> </a:t>
            </a:r>
            <a:r>
              <a:rPr lang="hr-HR" sz="1400" b="1" dirty="0" err="1"/>
              <a:t>inside</a:t>
            </a:r>
            <a:r>
              <a:rPr lang="hr-HR" sz="1400" b="1" dirty="0"/>
              <a:t> </a:t>
            </a:r>
            <a:r>
              <a:rPr lang="hr-HR" sz="1400" b="1" dirty="0" err="1"/>
              <a:t>of</a:t>
            </a:r>
            <a:r>
              <a:rPr lang="hr-HR" sz="1400" b="1" dirty="0"/>
              <a:t> </a:t>
            </a:r>
            <a:r>
              <a:rPr lang="hr-HR" sz="1400" b="1" dirty="0" err="1"/>
              <a:t>the</a:t>
            </a:r>
            <a:r>
              <a:rPr lang="hr-HR" sz="1400" b="1" dirty="0"/>
              <a:t> red </a:t>
            </a:r>
            <a:r>
              <a:rPr lang="hr-HR" sz="1400" b="1" dirty="0" err="1"/>
              <a:t>margins</a:t>
            </a:r>
            <a:r>
              <a:rPr lang="hr-HR" sz="1400" b="1" dirty="0"/>
              <a:t> </a:t>
            </a:r>
            <a:r>
              <a:rPr lang="hr-HR" sz="1400" dirty="0"/>
              <a:t>(as </a:t>
            </a:r>
            <a:r>
              <a:rPr lang="hr-HR" sz="1400" dirty="0" err="1"/>
              <a:t>marked</a:t>
            </a:r>
            <a:r>
              <a:rPr lang="hr-HR" sz="1400" dirty="0"/>
              <a:t> </a:t>
            </a:r>
            <a:r>
              <a:rPr lang="hr-HR" sz="1400" dirty="0" err="1"/>
              <a:t>above</a:t>
            </a:r>
            <a:r>
              <a:rPr lang="hr-HR" sz="1400" dirty="0"/>
              <a:t>) </a:t>
            </a:r>
            <a:r>
              <a:rPr lang="hr-HR" sz="1400" dirty="0" err="1"/>
              <a:t>when</a:t>
            </a:r>
            <a:r>
              <a:rPr lang="hr-HR" sz="1400" dirty="0"/>
              <a:t> </a:t>
            </a:r>
            <a:r>
              <a:rPr lang="hr-HR" sz="1400" dirty="0" err="1"/>
              <a:t>placing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logo on </a:t>
            </a:r>
            <a:r>
              <a:rPr lang="hr-HR" sz="1400" dirty="0" err="1"/>
              <a:t>your</a:t>
            </a:r>
            <a:r>
              <a:rPr lang="hr-HR" sz="1400" dirty="0"/>
              <a:t> poster / </a:t>
            </a:r>
            <a:r>
              <a:rPr lang="hr-HR" sz="1400" dirty="0" err="1"/>
              <a:t>presentation</a:t>
            </a:r>
            <a:r>
              <a:rPr lang="hr-HR" sz="1400" dirty="0"/>
              <a:t>.</a:t>
            </a:r>
          </a:p>
          <a:p>
            <a:endParaRPr lang="hr-HR" sz="1400" dirty="0"/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C04648E-107B-6A9C-FA9F-3D1577644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28" y="4160707"/>
            <a:ext cx="4292840" cy="2351773"/>
          </a:xfrm>
          <a:prstGeom prst="rect">
            <a:avLst/>
          </a:prstGeom>
        </p:spPr>
      </p:pic>
      <p:pic>
        <p:nvPicPr>
          <p:cNvPr id="8" name="Picture 7" descr="A black background with white text and white text&#10;&#10;Description automatically generated">
            <a:extLst>
              <a:ext uri="{FF2B5EF4-FFF2-40B4-BE49-F238E27FC236}">
                <a16:creationId xmlns:a16="http://schemas.microsoft.com/office/drawing/2014/main" id="{57BEDD6E-7C49-701B-807E-F4F0C8755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5934" y="4160707"/>
            <a:ext cx="4292840" cy="2351773"/>
          </a:xfrm>
          <a:prstGeom prst="rect">
            <a:avLst/>
          </a:prstGeom>
        </p:spPr>
      </p:pic>
      <p:pic>
        <p:nvPicPr>
          <p:cNvPr id="12" name="Picture 11" descr="A black background with a light bulb and text&#10;&#10;Description automatically generated">
            <a:extLst>
              <a:ext uri="{FF2B5EF4-FFF2-40B4-BE49-F238E27FC236}">
                <a16:creationId xmlns:a16="http://schemas.microsoft.com/office/drawing/2014/main" id="{B5AC8AED-1B2D-B5D0-7EA6-3E875C9E66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68" y="510220"/>
            <a:ext cx="4298400" cy="2354819"/>
          </a:xfrm>
          <a:prstGeom prst="rect">
            <a:avLst/>
          </a:prstGeom>
        </p:spPr>
      </p:pic>
      <p:pic>
        <p:nvPicPr>
          <p:cNvPr id="14" name="Picture 13" descr="A black background with white text and a light bulb&#10;&#10;Description automatically generated">
            <a:extLst>
              <a:ext uri="{FF2B5EF4-FFF2-40B4-BE49-F238E27FC236}">
                <a16:creationId xmlns:a16="http://schemas.microsoft.com/office/drawing/2014/main" id="{2760AE89-EEB4-F4F3-0158-9386397C31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5934" y="510220"/>
            <a:ext cx="4292840" cy="235177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FB56AA-5A4F-22A0-1A34-EF0AF0A3CD06}"/>
              </a:ext>
            </a:extLst>
          </p:cNvPr>
          <p:cNvCxnSpPr/>
          <p:nvPr/>
        </p:nvCxnSpPr>
        <p:spPr>
          <a:xfrm>
            <a:off x="693228" y="181155"/>
            <a:ext cx="0" cy="2986235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D17B6A-1FD3-18C1-37C2-18AE4E656C44}"/>
              </a:ext>
            </a:extLst>
          </p:cNvPr>
          <p:cNvCxnSpPr/>
          <p:nvPr/>
        </p:nvCxnSpPr>
        <p:spPr>
          <a:xfrm>
            <a:off x="4986068" y="181155"/>
            <a:ext cx="0" cy="2986235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B826E7-64B0-F0DA-15FC-1CADAA99951D}"/>
              </a:ext>
            </a:extLst>
          </p:cNvPr>
          <p:cNvCxnSpPr>
            <a:cxnSpLocks/>
          </p:cNvCxnSpPr>
          <p:nvPr/>
        </p:nvCxnSpPr>
        <p:spPr>
          <a:xfrm flipH="1">
            <a:off x="175739" y="511715"/>
            <a:ext cx="5322259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AFD9545-2725-53F0-0968-F1F841BE9856}"/>
              </a:ext>
            </a:extLst>
          </p:cNvPr>
          <p:cNvCxnSpPr>
            <a:cxnSpLocks/>
          </p:cNvCxnSpPr>
          <p:nvPr/>
        </p:nvCxnSpPr>
        <p:spPr>
          <a:xfrm flipH="1">
            <a:off x="175739" y="2861993"/>
            <a:ext cx="5322259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bg1"/>
            </a:gs>
            <a:gs pos="52000">
              <a:schemeClr val="tx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a yellow logo&#10;&#10;Description automatically generated">
            <a:extLst>
              <a:ext uri="{FF2B5EF4-FFF2-40B4-BE49-F238E27FC236}">
                <a16:creationId xmlns:a16="http://schemas.microsoft.com/office/drawing/2014/main" id="{502BB994-16E9-2AB6-404C-BB54DC7DB3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28" y="511715"/>
            <a:ext cx="4298400" cy="2080660"/>
          </a:xfrm>
          <a:prstGeom prst="rect">
            <a:avLst/>
          </a:prstGeom>
        </p:spPr>
      </p:pic>
      <p:pic>
        <p:nvPicPr>
          <p:cNvPr id="6" name="Picture 5" descr="A black background with white text and a light bulb&#10;&#10;Description automatically generated">
            <a:extLst>
              <a:ext uri="{FF2B5EF4-FFF2-40B4-BE49-F238E27FC236}">
                <a16:creationId xmlns:a16="http://schemas.microsoft.com/office/drawing/2014/main" id="{C7552C65-5677-9D1E-FA3D-8F552BD9E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372" y="511715"/>
            <a:ext cx="4298400" cy="2080660"/>
          </a:xfrm>
          <a:prstGeom prst="rect">
            <a:avLst/>
          </a:prstGeom>
        </p:spPr>
      </p:pic>
      <p:pic>
        <p:nvPicPr>
          <p:cNvPr id="10" name="Picture 9" descr="A black background with a light bulb and text&#10;&#10;Description automatically generated">
            <a:extLst>
              <a:ext uri="{FF2B5EF4-FFF2-40B4-BE49-F238E27FC236}">
                <a16:creationId xmlns:a16="http://schemas.microsoft.com/office/drawing/2014/main" id="{D6584267-324A-E67B-27F5-3052BB0BD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228" y="4353344"/>
            <a:ext cx="4298400" cy="2080660"/>
          </a:xfrm>
          <a:prstGeom prst="rect">
            <a:avLst/>
          </a:prstGeom>
        </p:spPr>
      </p:pic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3C94ECD-C063-01BD-EEF9-62D6EFDF31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372" y="4353344"/>
            <a:ext cx="4298400" cy="208066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AF8841C-C4E8-58A3-8BEA-730B1A8BD771}"/>
              </a:ext>
            </a:extLst>
          </p:cNvPr>
          <p:cNvSpPr txBox="1">
            <a:spLocks noChangeAspect="1"/>
          </p:cNvSpPr>
          <p:nvPr/>
        </p:nvSpPr>
        <p:spPr>
          <a:xfrm>
            <a:off x="79270" y="3255347"/>
            <a:ext cx="59477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All </a:t>
            </a:r>
            <a:r>
              <a:rPr lang="hr-HR" sz="1400" dirty="0" err="1"/>
              <a:t>versions</a:t>
            </a:r>
            <a:r>
              <a:rPr lang="hr-HR" sz="1400" dirty="0"/>
              <a:t> </a:t>
            </a:r>
            <a:r>
              <a:rPr lang="hr-HR" sz="1400" dirty="0" err="1"/>
              <a:t>available</a:t>
            </a:r>
            <a:r>
              <a:rPr lang="hr-HR" sz="1400" dirty="0"/>
              <a:t> as .</a:t>
            </a:r>
            <a:r>
              <a:rPr lang="hr-HR" sz="1400" dirty="0" err="1"/>
              <a:t>png</a:t>
            </a:r>
            <a:r>
              <a:rPr lang="hr-HR" sz="1400" dirty="0"/>
              <a:t> (</a:t>
            </a:r>
            <a:r>
              <a:rPr lang="hr-HR" sz="1400" dirty="0" err="1"/>
              <a:t>here</a:t>
            </a:r>
            <a:r>
              <a:rPr lang="hr-HR" sz="1400" dirty="0"/>
              <a:t>) </a:t>
            </a:r>
            <a:r>
              <a:rPr lang="hr-HR" sz="1400" dirty="0" err="1"/>
              <a:t>and</a:t>
            </a:r>
            <a:r>
              <a:rPr lang="hr-HR" sz="1400" dirty="0"/>
              <a:t> .</a:t>
            </a:r>
            <a:r>
              <a:rPr lang="hr-HR" sz="1400" dirty="0" err="1"/>
              <a:t>svg</a:t>
            </a:r>
            <a:r>
              <a:rPr lang="hr-HR" sz="1400" dirty="0"/>
              <a:t> </a:t>
            </a:r>
            <a:r>
              <a:rPr lang="hr-HR" sz="1400" dirty="0" err="1"/>
              <a:t>in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</a:t>
            </a:r>
            <a:r>
              <a:rPr lang="hr-HR" sz="1400" dirty="0" err="1"/>
              <a:t>SiC_LOGO.zip</a:t>
            </a:r>
            <a:r>
              <a:rPr lang="hr-HR" sz="1400" dirty="0"/>
              <a:t> folder.</a:t>
            </a:r>
          </a:p>
          <a:p>
            <a:r>
              <a:rPr lang="hr-HR" sz="1400" dirty="0" err="1"/>
              <a:t>Please</a:t>
            </a:r>
            <a:r>
              <a:rPr lang="hr-HR" sz="1400" dirty="0"/>
              <a:t> </a:t>
            </a:r>
            <a:r>
              <a:rPr lang="hr-HR" sz="1400" b="1" dirty="0"/>
              <a:t>do </a:t>
            </a:r>
            <a:r>
              <a:rPr lang="hr-HR" sz="1400" b="1" dirty="0" err="1"/>
              <a:t>not</a:t>
            </a:r>
            <a:r>
              <a:rPr lang="hr-HR" sz="1400" b="1" dirty="0"/>
              <a:t> </a:t>
            </a:r>
            <a:r>
              <a:rPr lang="hr-HR" sz="1400" b="1" dirty="0" err="1"/>
              <a:t>modify</a:t>
            </a:r>
            <a:r>
              <a:rPr lang="hr-HR" sz="1400" b="1" dirty="0"/>
              <a:t> </a:t>
            </a:r>
            <a:r>
              <a:rPr lang="hr-HR" sz="1400" b="1" dirty="0" err="1"/>
              <a:t>the</a:t>
            </a:r>
            <a:r>
              <a:rPr lang="hr-HR" sz="1400" b="1" dirty="0"/>
              <a:t> </a:t>
            </a:r>
            <a:r>
              <a:rPr lang="hr-HR" sz="1400" b="1" dirty="0" err="1"/>
              <a:t>aspect</a:t>
            </a:r>
            <a:r>
              <a:rPr lang="hr-HR" sz="1400" b="1" dirty="0"/>
              <a:t> </a:t>
            </a:r>
            <a:r>
              <a:rPr lang="hr-HR" sz="1400" b="1" dirty="0" err="1"/>
              <a:t>ratio</a:t>
            </a:r>
            <a:r>
              <a:rPr lang="hr-HR" sz="1400" b="1" dirty="0"/>
              <a:t> </a:t>
            </a:r>
            <a:r>
              <a:rPr lang="hr-HR" sz="1400" dirty="0" err="1"/>
              <a:t>upon</a:t>
            </a:r>
            <a:r>
              <a:rPr lang="hr-HR" sz="1400" dirty="0"/>
              <a:t> </a:t>
            </a:r>
            <a:r>
              <a:rPr lang="hr-HR" sz="1400" dirty="0" err="1"/>
              <a:t>copying</a:t>
            </a:r>
            <a:r>
              <a:rPr lang="hr-HR" sz="1400" dirty="0"/>
              <a:t> (</a:t>
            </a:r>
            <a:r>
              <a:rPr lang="hr-HR" sz="1400" dirty="0" err="1"/>
              <a:t>rescale</a:t>
            </a:r>
            <a:r>
              <a:rPr lang="hr-HR" sz="1400" dirty="0"/>
              <a:t> </a:t>
            </a:r>
            <a:r>
              <a:rPr lang="hr-HR" sz="1400" dirty="0" err="1"/>
              <a:t>proportionally</a:t>
            </a:r>
            <a:r>
              <a:rPr lang="hr-HR" sz="1400" dirty="0"/>
              <a:t>) </a:t>
            </a:r>
            <a:r>
              <a:rPr lang="hr-HR" sz="1400" dirty="0" err="1"/>
              <a:t>and</a:t>
            </a:r>
            <a:r>
              <a:rPr lang="hr-HR" sz="1400" dirty="0"/>
              <a:t> </a:t>
            </a:r>
            <a:r>
              <a:rPr lang="hr-HR" sz="1400" b="1" dirty="0"/>
              <a:t>do </a:t>
            </a:r>
            <a:r>
              <a:rPr lang="hr-HR" sz="1400" b="1" dirty="0" err="1"/>
              <a:t>not</a:t>
            </a:r>
            <a:r>
              <a:rPr lang="hr-HR" sz="1400" b="1" dirty="0"/>
              <a:t> place </a:t>
            </a:r>
            <a:r>
              <a:rPr lang="hr-HR" sz="1400" b="1" dirty="0" err="1"/>
              <a:t>anything</a:t>
            </a:r>
            <a:r>
              <a:rPr lang="hr-HR" sz="1400" b="1" dirty="0"/>
              <a:t> </a:t>
            </a:r>
            <a:r>
              <a:rPr lang="hr-HR" sz="1400" b="1" dirty="0" err="1"/>
              <a:t>inside</a:t>
            </a:r>
            <a:r>
              <a:rPr lang="hr-HR" sz="1400" b="1" dirty="0"/>
              <a:t> </a:t>
            </a:r>
            <a:r>
              <a:rPr lang="hr-HR" sz="1400" b="1" dirty="0" err="1"/>
              <a:t>of</a:t>
            </a:r>
            <a:r>
              <a:rPr lang="hr-HR" sz="1400" b="1" dirty="0"/>
              <a:t> </a:t>
            </a:r>
            <a:r>
              <a:rPr lang="hr-HR" sz="1400" b="1" dirty="0" err="1"/>
              <a:t>the</a:t>
            </a:r>
            <a:r>
              <a:rPr lang="hr-HR" sz="1400" b="1" dirty="0"/>
              <a:t> red </a:t>
            </a:r>
            <a:r>
              <a:rPr lang="hr-HR" sz="1400" b="1" dirty="0" err="1"/>
              <a:t>margins</a:t>
            </a:r>
            <a:r>
              <a:rPr lang="hr-HR" sz="1400" b="1" dirty="0"/>
              <a:t> </a:t>
            </a:r>
            <a:r>
              <a:rPr lang="hr-HR" sz="1400" dirty="0"/>
              <a:t>(as </a:t>
            </a:r>
            <a:r>
              <a:rPr lang="hr-HR" sz="1400" dirty="0" err="1"/>
              <a:t>marked</a:t>
            </a:r>
            <a:r>
              <a:rPr lang="hr-HR" sz="1400" dirty="0"/>
              <a:t> </a:t>
            </a:r>
            <a:r>
              <a:rPr lang="hr-HR" sz="1400" dirty="0" err="1"/>
              <a:t>above</a:t>
            </a:r>
            <a:r>
              <a:rPr lang="hr-HR" sz="1400" dirty="0"/>
              <a:t>) </a:t>
            </a:r>
            <a:r>
              <a:rPr lang="hr-HR" sz="1400" dirty="0" err="1"/>
              <a:t>when</a:t>
            </a:r>
            <a:r>
              <a:rPr lang="hr-HR" sz="1400" dirty="0"/>
              <a:t> </a:t>
            </a:r>
            <a:r>
              <a:rPr lang="hr-HR" sz="1400" dirty="0" err="1"/>
              <a:t>placing</a:t>
            </a:r>
            <a:r>
              <a:rPr lang="hr-HR" sz="1400" dirty="0"/>
              <a:t> </a:t>
            </a:r>
            <a:r>
              <a:rPr lang="hr-HR" sz="1400" dirty="0" err="1"/>
              <a:t>the</a:t>
            </a:r>
            <a:r>
              <a:rPr lang="hr-HR" sz="1400" dirty="0"/>
              <a:t> logo on </a:t>
            </a:r>
            <a:r>
              <a:rPr lang="hr-HR" sz="1400" dirty="0" err="1"/>
              <a:t>your</a:t>
            </a:r>
            <a:r>
              <a:rPr lang="hr-HR" sz="1400" dirty="0"/>
              <a:t> poster / </a:t>
            </a:r>
            <a:r>
              <a:rPr lang="hr-HR" sz="1400" dirty="0" err="1"/>
              <a:t>presentation</a:t>
            </a:r>
            <a:r>
              <a:rPr lang="hr-HR" sz="1400" dirty="0"/>
              <a:t>.</a:t>
            </a:r>
          </a:p>
          <a:p>
            <a:endParaRPr lang="hr-HR" sz="14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642E8D-C9FB-C75E-15FF-E9338FE44656}"/>
              </a:ext>
            </a:extLst>
          </p:cNvPr>
          <p:cNvCxnSpPr/>
          <p:nvPr/>
        </p:nvCxnSpPr>
        <p:spPr>
          <a:xfrm>
            <a:off x="693228" y="181155"/>
            <a:ext cx="0" cy="2986235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920A18-40A3-03A1-8489-99CCE6B30787}"/>
              </a:ext>
            </a:extLst>
          </p:cNvPr>
          <p:cNvCxnSpPr/>
          <p:nvPr/>
        </p:nvCxnSpPr>
        <p:spPr>
          <a:xfrm>
            <a:off x="4986068" y="181155"/>
            <a:ext cx="0" cy="2986235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FC4868-C439-DDD4-D738-3FBC92F5EFFC}"/>
              </a:ext>
            </a:extLst>
          </p:cNvPr>
          <p:cNvCxnSpPr>
            <a:cxnSpLocks/>
          </p:cNvCxnSpPr>
          <p:nvPr/>
        </p:nvCxnSpPr>
        <p:spPr>
          <a:xfrm flipH="1">
            <a:off x="175739" y="511715"/>
            <a:ext cx="5322259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06EEDB-B3EC-8DD8-53A8-69AEC0B8C111}"/>
              </a:ext>
            </a:extLst>
          </p:cNvPr>
          <p:cNvCxnSpPr>
            <a:cxnSpLocks/>
          </p:cNvCxnSpPr>
          <p:nvPr/>
        </p:nvCxnSpPr>
        <p:spPr>
          <a:xfrm flipH="1">
            <a:off x="175739" y="2592375"/>
            <a:ext cx="5322259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18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20AC04A64D0343BE72495EF528150C" ma:contentTypeVersion="13" ma:contentTypeDescription="Create a new document." ma:contentTypeScope="" ma:versionID="6d6673c5041a32abe60ad05e25aadb81">
  <xsd:schema xmlns:xsd="http://www.w3.org/2001/XMLSchema" xmlns:xs="http://www.w3.org/2001/XMLSchema" xmlns:p="http://schemas.microsoft.com/office/2006/metadata/properties" xmlns:ns2="72478317-4c32-4ee6-9141-3f531d428da7" xmlns:ns3="0da63eb4-4ce1-4ebd-832e-5b36122083d7" targetNamespace="http://schemas.microsoft.com/office/2006/metadata/properties" ma:root="true" ma:fieldsID="0fc6fc277010763bee446e0a223949b1" ns2:_="" ns3:_="">
    <xsd:import namespace="72478317-4c32-4ee6-9141-3f531d428da7"/>
    <xsd:import namespace="0da63eb4-4ce1-4ebd-832e-5b36122083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78317-4c32-4ee6-9141-3f531d428d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0b5bfa9-24ab-4233-a33d-ee8d531307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63eb4-4ce1-4ebd-832e-5b36122083d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56e76df-c465-4fc0-b2ca-c470b6279c50}" ma:internalName="TaxCatchAll" ma:showField="CatchAllData" ma:web="0da63eb4-4ce1-4ebd-832e-5b36122083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478317-4c32-4ee6-9141-3f531d428da7">
      <Terms xmlns="http://schemas.microsoft.com/office/infopath/2007/PartnerControls"/>
    </lcf76f155ced4ddcb4097134ff3c332f>
    <TaxCatchAll xmlns="0da63eb4-4ce1-4ebd-832e-5b36122083d7" xsi:nil="true"/>
  </documentManagement>
</p:properties>
</file>

<file path=customXml/itemProps1.xml><?xml version="1.0" encoding="utf-8"?>
<ds:datastoreItem xmlns:ds="http://schemas.openxmlformats.org/officeDocument/2006/customXml" ds:itemID="{933204B9-AA81-4B50-A2D0-5E98AC6C64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DAF18-60B6-4837-BCC7-BE55A4F50B11}"/>
</file>

<file path=customXml/itemProps3.xml><?xml version="1.0" encoding="utf-8"?>
<ds:datastoreItem xmlns:ds="http://schemas.openxmlformats.org/officeDocument/2006/customXml" ds:itemID="{D792290A-6B70-41EB-A348-F39BC14F6D51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3f8a0b04-39b7-42bb-8ee6-a826f40eb9a1"/>
    <ds:schemaRef ds:uri="041e6590-e0af-440d-90ca-c08eeb36df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120</Words>
  <Application>Microsoft Macintosh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Usenik</dc:creator>
  <cp:lastModifiedBy>Andrea Usenik</cp:lastModifiedBy>
  <cp:revision>2</cp:revision>
  <dcterms:created xsi:type="dcterms:W3CDTF">2022-10-16T11:38:39Z</dcterms:created>
  <dcterms:modified xsi:type="dcterms:W3CDTF">2024-10-28T13:43:49Z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0x0101004920AC04A64D0343BE72495EF528150C</vt:lpwstr>
  </property>
  <property fmtid="{D5CDD505-2E9C-101B-9397-08002B2CF9AE}" pid="3" name="MediaServiceImageTags">
    <vt:lpwstr/>
  </property>
</Properties>
</file>