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sldIdLst>
    <p:sldId id="256" r:id="rId5"/>
  </p:sldIdLst>
  <p:sldSz cx="12192000" cy="6858000"/>
  <p:notesSz cx="6858000" cy="9144000"/>
  <p:defaultTextStyle>
    <a:defPPr>
      <a:defRPr lang="en-H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385"/>
    <p:restoredTop sz="94726"/>
  </p:normalViewPr>
  <p:slideViewPr>
    <p:cSldViewPr snapToGrid="0">
      <p:cViewPr varScale="1">
        <p:scale>
          <a:sx n="86" d="100"/>
          <a:sy n="86" d="100"/>
        </p:scale>
        <p:origin x="248" y="8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857083-2D38-094F-B35B-02735981F227}" type="datetimeFigureOut">
              <a:rPr lang="hr-HR" smtClean="0"/>
              <a:t>28.08.2026.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A1CA4-EE54-504E-AB1F-5AD87FAFD576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178021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DA1CA4-EE54-504E-AB1F-5AD87FAFD576}" type="slidenum">
              <a:rPr lang="hr-HR" smtClean="0"/>
              <a:t>1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553356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ECFD72-43F0-EF57-7562-03D2D5F687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hr-H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48A39A-1382-26E0-D8D0-9F329CFC1E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6DC35D-8B74-12A5-3DF5-7EECAA8C76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653F0-2334-A84F-867C-EAA166D4F15B}" type="datetimeFigureOut">
              <a:rPr lang="hr-HR" smtClean="0"/>
              <a:t>28.08.2026.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279A59-1D59-F3D0-746B-C3B5176D0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18FDDD-DA67-BB06-1508-93A7DA4DC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C28A4-C58C-584A-8B14-DCD8FEFEE0C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129084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AABE6-B9AC-826D-1EE3-FD0DED2680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hr-H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056227-C8AE-46B0-5C18-60CD49AB5BB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CF0E83-6518-D56C-2DF5-44150FAD13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653F0-2334-A84F-867C-EAA166D4F15B}" type="datetimeFigureOut">
              <a:rPr lang="hr-HR" smtClean="0"/>
              <a:t>28.08.2026.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6E9D6E-C362-4998-688B-7AD8E5DBF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19715F-0926-89CA-ADF5-F51110CB1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C28A4-C58C-584A-8B14-DCD8FEFEE0C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09479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F2A5D85-38AA-C19A-3760-BA7F7C707C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hr-H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0DB2505-78B4-94A1-4C99-E0569E6928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6C7EF6-D8FE-7CDE-073D-BFA2AEF6D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653F0-2334-A84F-867C-EAA166D4F15B}" type="datetimeFigureOut">
              <a:rPr lang="hr-HR" smtClean="0"/>
              <a:t>28.08.2026.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FF81D8-271D-4878-F92E-C707F5163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8D5D56-610F-EF45-9FDC-541C48C4D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C28A4-C58C-584A-8B14-DCD8FEFEE0C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159911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2D0B2D-8F48-47A8-C8F7-9E5A12A2F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3C36E4-D67E-46C1-73EA-72F088F9B0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26A479-90C9-AF35-A674-979D65B7A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653F0-2334-A84F-867C-EAA166D4F15B}" type="datetimeFigureOut">
              <a:rPr lang="hr-HR" smtClean="0"/>
              <a:t>28.08.2026.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7CC971-8263-142D-9627-9CDB56F81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50D820-1522-BCC3-69CE-89601BF7A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C28A4-C58C-584A-8B14-DCD8FEFEE0C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36644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13A76D-2332-784F-39D9-C77F56E1BE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4669A6-DE7D-C90A-CA2B-548290ACF5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A440F4-DEB0-6C8E-897F-B1D0122AB2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653F0-2334-A84F-867C-EAA166D4F15B}" type="datetimeFigureOut">
              <a:rPr lang="hr-HR" smtClean="0"/>
              <a:t>28.08.2026.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2F77AD-D0DC-2628-794E-9F6E54D23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1BBC40-43EC-4343-41C9-FB0B18011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C28A4-C58C-584A-8B14-DCD8FEFEE0C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87512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60198E-D157-1829-A493-D7F97D53E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7071F9-00CC-3C24-58A6-305EEE223D4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hr-H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6A50BC-11A4-6281-1E7A-DA5BD59F8A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hr-H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DC5029-3D83-F874-48AE-D4183CAD6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653F0-2334-A84F-867C-EAA166D4F15B}" type="datetimeFigureOut">
              <a:rPr lang="hr-HR" smtClean="0"/>
              <a:t>28.08.2026.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4827C5-3837-2198-D163-2F3CC6D836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DDB418-2A9A-DCD4-6D3C-FB087A956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C28A4-C58C-584A-8B14-DCD8FEFEE0C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033030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BC355-0114-5F06-39CD-F6D1E0C277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09FF5E-29F9-A19E-5961-0CCBDFF6E7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38E9A0-2152-1704-E383-8B3D7C8602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hr-H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D9C185-53A6-BAE5-06EA-0C461597F7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3B820C4-889F-4B9E-A54D-C219CCB91B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hr-H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EEC396E-7451-635D-437E-B2D3AF9447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653F0-2334-A84F-867C-EAA166D4F15B}" type="datetimeFigureOut">
              <a:rPr lang="hr-HR" smtClean="0"/>
              <a:t>28.08.2026.</a:t>
            </a:fld>
            <a:endParaRPr lang="hr-H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DF389BB-EC3A-88F7-54A2-37D230C67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FBD7DB3-17CD-8CED-180D-D15FA5FFF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C28A4-C58C-584A-8B14-DCD8FEFEE0C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592618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CDF732-7345-7662-7093-FD13E72CA7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hr-H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B6E2C14-ACFA-6E5E-3284-B1C9FE656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653F0-2334-A84F-867C-EAA166D4F15B}" type="datetimeFigureOut">
              <a:rPr lang="hr-HR" smtClean="0"/>
              <a:t>28.08.2026.</a:t>
            </a:fld>
            <a:endParaRPr lang="hr-H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FDFD91A-2A3E-0FFB-38FF-FB608CF589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B96E60-2071-2668-186B-E4D7E59897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C28A4-C58C-584A-8B14-DCD8FEFEE0C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275189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0C294B5-348E-5A7C-8956-B989B0B0CC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653F0-2334-A84F-867C-EAA166D4F15B}" type="datetimeFigureOut">
              <a:rPr lang="hr-HR" smtClean="0"/>
              <a:t>28.08.2026.</a:t>
            </a:fld>
            <a:endParaRPr lang="hr-H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40D68D8-C71A-8CD0-E672-8C3CECA41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119B7E-0E47-4C5B-DCD9-6E78174F8C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C28A4-C58C-584A-8B14-DCD8FEFEE0C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091931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1712E-5B81-E1A3-F3F5-DA08EE4F09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8A49B7-6C6B-A711-AF7D-7C27657689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hr-H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EDA6E0-138A-63B0-6CD1-4AE4C6FA32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B8587F-3A2E-71EA-E52B-304436759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653F0-2334-A84F-867C-EAA166D4F15B}" type="datetimeFigureOut">
              <a:rPr lang="hr-HR" smtClean="0"/>
              <a:t>28.08.2026.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5D2007-1E27-96E5-99FB-0F29422F6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7E0854-5612-832A-7372-5AE07D3D7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C28A4-C58C-584A-8B14-DCD8FEFEE0C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07192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6A0356-3099-3E32-30C3-33928D069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hr-H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138357B-9F00-FDCA-3328-8A497AB0A2F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E8A37F-4131-0B46-DF3C-2D00B20534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8412CC6-BD02-6D4B-F390-2C6B58584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C653F0-2334-A84F-867C-EAA166D4F15B}" type="datetimeFigureOut">
              <a:rPr lang="hr-HR" smtClean="0"/>
              <a:t>28.08.2026.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E52CF3-0B24-2004-F6CA-E0ED59495F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205356-1704-540C-C9B7-EBAD1BB46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AC28A4-C58C-584A-8B14-DCD8FEFEE0C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3771824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59EBF17-6548-DC43-D0CA-BE74EFCCC3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7933C5-FE37-3C2F-D0EA-17ABC1F759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2B2025-A4E0-AB8B-C33D-FB6F05DD43F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C653F0-2334-A84F-867C-EAA166D4F15B}" type="datetimeFigureOut">
              <a:rPr lang="hr-HR" smtClean="0"/>
              <a:t>28.08.2026.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3AB461-DA96-EC01-DC74-7BFA7528AAF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9A0A8B-A164-6BBB-F04C-B92FB8D44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AC28A4-C58C-584A-8B14-DCD8FEFEE0C8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6084838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H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8000">
              <a:schemeClr val="bg1"/>
            </a:gs>
            <a:gs pos="52000">
              <a:schemeClr val="tx1"/>
            </a:gs>
          </a:gsLst>
          <a:lin ang="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0EE2140C-8AC0-0D4F-546D-6F366F76ED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1940" y="2586664"/>
            <a:ext cx="4264121" cy="1733113"/>
          </a:xfrm>
          <a:prstGeom prst="rect">
            <a:avLst/>
          </a:prstGeom>
        </p:spPr>
      </p:pic>
      <p:pic>
        <p:nvPicPr>
          <p:cNvPr id="7" name="Picture 6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B4966020-6D30-4A43-F32F-E8427D50A6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1940" y="330149"/>
            <a:ext cx="4264121" cy="1733113"/>
          </a:xfrm>
          <a:prstGeom prst="rect">
            <a:avLst/>
          </a:prstGeom>
        </p:spPr>
      </p:pic>
      <p:pic>
        <p:nvPicPr>
          <p:cNvPr id="9" name="Picture 8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BC14738D-4716-5504-A5FE-139638BD86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5940" y="2586664"/>
            <a:ext cx="4264121" cy="1733113"/>
          </a:xfrm>
          <a:prstGeom prst="rect">
            <a:avLst/>
          </a:prstGeom>
        </p:spPr>
      </p:pic>
      <p:pic>
        <p:nvPicPr>
          <p:cNvPr id="11" name="Picture 10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B17F00B3-704E-B877-4AF7-DE5A4B023B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5940" y="330149"/>
            <a:ext cx="4264121" cy="173311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3130B50-49D8-9BAB-EBF7-4437A2731AE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57083" y="4541334"/>
            <a:ext cx="1867616" cy="198651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5BEEB2C-0DC1-52D6-331A-577DF42D27C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67301" y="4541333"/>
            <a:ext cx="1867616" cy="198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1899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2478317-4c32-4ee6-9141-3f531d428da7">
      <Terms xmlns="http://schemas.microsoft.com/office/infopath/2007/PartnerControls"/>
    </lcf76f155ced4ddcb4097134ff3c332f>
    <TaxCatchAll xmlns="0da63eb4-4ce1-4ebd-832e-5b36122083d7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920AC04A64D0343BE72495EF528150C" ma:contentTypeVersion="15" ma:contentTypeDescription="Create a new document." ma:contentTypeScope="" ma:versionID="d6684280d0fafcbae13b3317bd39fc57">
  <xsd:schema xmlns:xsd="http://www.w3.org/2001/XMLSchema" xmlns:xs="http://www.w3.org/2001/XMLSchema" xmlns:p="http://schemas.microsoft.com/office/2006/metadata/properties" xmlns:ns2="72478317-4c32-4ee6-9141-3f531d428da7" xmlns:ns3="0da63eb4-4ce1-4ebd-832e-5b36122083d7" targetNamespace="http://schemas.microsoft.com/office/2006/metadata/properties" ma:root="true" ma:fieldsID="ec0cad1b94ad19a6fc4bf2f1c87d91e0" ns2:_="" ns3:_="">
    <xsd:import namespace="72478317-4c32-4ee6-9141-3f531d428da7"/>
    <xsd:import namespace="0da63eb4-4ce1-4ebd-832e-5b36122083d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478317-4c32-4ee6-9141-3f531d428da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d0b5bfa9-24ab-4233-a33d-ee8d531307f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a63eb4-4ce1-4ebd-832e-5b36122083d7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756e76df-c465-4fc0-b2ca-c470b6279c50}" ma:internalName="TaxCatchAll" ma:showField="CatchAllData" ma:web="0da63eb4-4ce1-4ebd-832e-5b36122083d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792290A-6B70-41EB-A348-F39BC14F6D51}">
  <ds:schemaRefs>
    <ds:schemaRef ds:uri="http://purl.org/dc/dcmitype/"/>
    <ds:schemaRef ds:uri="http://schemas.openxmlformats.org/package/2006/metadata/core-properties"/>
    <ds:schemaRef ds:uri="http://www.w3.org/XML/1998/namespace"/>
    <ds:schemaRef ds:uri="http://purl.org/dc/terms/"/>
    <ds:schemaRef ds:uri="http://schemas.microsoft.com/office/2006/documentManagement/types"/>
    <ds:schemaRef ds:uri="http://schemas.microsoft.com/office/2006/metadata/properties"/>
    <ds:schemaRef ds:uri="72478317-4c32-4ee6-9141-3f531d428da7"/>
    <ds:schemaRef ds:uri="http://schemas.microsoft.com/office/infopath/2007/PartnerControls"/>
    <ds:schemaRef ds:uri="0da63eb4-4ce1-4ebd-832e-5b36122083d7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0C0A205D-C3DE-4947-B012-B90329451F04}">
  <ds:schemaRefs>
    <ds:schemaRef ds:uri="0da63eb4-4ce1-4ebd-832e-5b36122083d7"/>
    <ds:schemaRef ds:uri="72478317-4c32-4ee6-9141-3f531d428da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33204B9-AA81-4B50-A2D0-5E98AC6C640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</Words>
  <Application>Microsoft Macintosh PowerPoint</Application>
  <PresentationFormat>Widescreen</PresentationFormat>
  <Paragraphs>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Andrea Usenik</dc:creator>
  <cp:lastModifiedBy>Andrea Usenik</cp:lastModifiedBy>
  <cp:revision>4</cp:revision>
  <dcterms:created xsi:type="dcterms:W3CDTF">2022-10-16T11:38:39Z</dcterms:created>
  <dcterms:modified xsi:type="dcterms:W3CDTF">2026-08-28T08:22:40Z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0x0101004920AC04A64D0343BE72495EF528150C</vt:lpwstr>
  </property>
  <property fmtid="{D5CDD505-2E9C-101B-9397-08002B2CF9AE}" pid="3" name="MediaServiceImageTags">
    <vt:lpwstr/>
  </property>
</Properties>
</file>